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8"/>
  </p:notesMasterIdLst>
  <p:sldIdLst>
    <p:sldId id="256" r:id="rId3"/>
    <p:sldId id="3478" r:id="rId4"/>
    <p:sldId id="3479" r:id="rId5"/>
    <p:sldId id="3480" r:id="rId6"/>
    <p:sldId id="34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2BAD1-9725-4331-A4EB-F9E688F31430}" v="22" dt="2021-12-08T04:14:41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D42E-7CDF-4FB3-BA05-0053656D2A8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7D37-D782-4EBB-816B-54A402D0A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2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90175-BF6A-47BF-9C12-188747EEC4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5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4F96-5352-44D2-A1A7-84D2D9AA1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8D211-9B41-4DFA-ADCA-D94E5CAB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3D1E-6051-4F68-B44C-79D452E2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7E4F3-7CE2-4E10-BDA8-F60C3A5A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E0C7F-772B-4259-9AD7-B9658D6E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4211-16E7-4C65-BA66-D4AF31C3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E9BA9-2652-4565-AA85-D4A9BDD70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BE815-C51B-4922-9586-96ECE2FD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C175-137F-455D-BCCC-1A8A3E35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5303-1ADA-4F48-9DCD-09888333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F6111-532C-4D74-A238-73E27DFC6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E153E-C4E2-4806-B178-C1FEBFADA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1F2F7-412B-4E89-A6A7-CB4B4163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5350-F5BB-4C22-BABF-8FEB3036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D25D2-6E15-4C29-962F-F467B97B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6E88-4CDF-45A0-9E1A-D9AF35D0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9E6-9CDB-4F5F-8B51-6ADC7276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A35AA-08A0-4ACC-8F15-1F70952F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9E5E06-53F8-48AA-860F-71DA6A2FF59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75A6-4AAC-4510-993E-2865012F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53D6B-AE39-422F-9C75-98EA50C1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1AA171-909E-4EF9-8C9C-AD0868449C2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0B0AF2-EE31-41F4-A156-0A0CED578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72" y="279883"/>
            <a:ext cx="1183828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6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7B61-8287-42C2-900E-7AA8F591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F081-A883-400E-B9BD-EA3F78ED3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1A9B-3436-4962-AD63-A4D50790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CD9E2-481B-4E76-B90C-25D78A91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8F19-282C-47F1-9655-3D755EE9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1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41B7-666D-4689-B2E0-325231ED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A7E1-C7DC-4F3A-AE40-7167419EF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58E7-A352-4CA8-8D29-D542D897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8BC6-66B4-46C1-911A-7DC438E3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739B-6B29-49F4-9DA8-A89E6C7C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8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EDDE-4A68-4966-BE33-C765F844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CC61-6504-4566-AE30-B3588E977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F6A0-C3E8-4764-B89C-50BFB8FB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A5125-FDE8-4EE7-B93E-31EBB7B3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8CFBA-71A8-4BC1-918D-8802DD76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8ABE3-3121-4C2D-AF96-DD03B3BD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8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4E89-E23B-41F8-9D97-8F9C2F44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3E3ED-1C5E-4B07-A6DB-FCBA6F736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D0AC-2183-4079-9B16-25EE289A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A69DB-3A0F-46F4-8A52-5DC1AD9F2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7F4E5-0350-4180-8B28-8583CF9C1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71FA5-17C7-481A-A63E-98B8966A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ADEBD-4A22-4C6E-AD7C-59A42D55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64BB2-6E95-48F5-B52B-2FB6E7D6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B3A4-98A5-4BFF-9A20-0B1572C0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99B7F-8C6E-41E3-93F4-A0D58412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AB03B-273B-417B-84AD-C3A24D8A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C66C9-B682-4C1B-BAE3-D2DF4C7E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7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73ECB-50FF-4472-ACC2-14C00FD1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DAEB2-548F-49BC-BC99-83141995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4642D-4BB7-4180-A0CF-9584E41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2381-EAB8-4548-86BE-85161C35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AF51-6B5E-4B03-8211-F155E174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26333-712C-4CE7-B190-C86D9A5C2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155F0-69E3-492D-9D97-F9DDF644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70774-127F-469E-BEC3-94DBA88F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0C3E2-D2FB-465F-A9C7-DF433AB2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7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B76E-24B1-4C31-B11A-E8E883C4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495B1-5143-4DA6-AEE7-C24E95492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BDEB6-4D3F-4103-AA12-983D53AE0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4174E-4165-48CA-9459-E1121E48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6AB7B-3203-4DA2-B2DB-93800140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089D1-4068-4858-A08B-B0551E6F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3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89C76-CAB3-48E5-AF45-10774A5A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4FF14-18DD-4CE4-A96C-3A44E3B77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385F1-70C2-4284-A973-C5F25768C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FE4C-B886-42A3-A82F-C8B8FC3335A1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4140-EC01-4718-8FA7-7BABFD12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EE2D9-EF8A-4329-BD39-776065309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5A54-D073-42F9-87F3-FDFB80CB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1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C25509D-995E-4790-B911-0F586696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723ED80-5F4A-4BE8-95DD-31533DBA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59F216-0F63-4B70-9104-F1D4C1286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5E06-53F8-48AA-860F-71DA6A2FF59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EA3582C-0915-4EB7-AD5E-7F4F75FD1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6E13F2E-9BE2-44A5-BA5F-E36C52C39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A171-909E-4EF9-8C9C-AD0868449C2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5ED622-7F58-4FCC-9D75-67D64E1A2FE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15" y="315599"/>
            <a:ext cx="1710190" cy="481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0B78-23AA-4A89-B537-9ADF87B9EB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96" y="6181719"/>
            <a:ext cx="2031829" cy="4682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D8A0AF-9CF6-4D4E-B084-DA0BDF319C8D}"/>
              </a:ext>
            </a:extLst>
          </p:cNvPr>
          <p:cNvSpPr/>
          <p:nvPr userDrawn="1"/>
        </p:nvSpPr>
        <p:spPr>
          <a:xfrm>
            <a:off x="0" y="6771001"/>
            <a:ext cx="12192000" cy="86999"/>
          </a:xfrm>
          <a:prstGeom prst="rect">
            <a:avLst/>
          </a:prstGeom>
          <a:solidFill>
            <a:srgbClr val="29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DB1295-FA74-4F38-85C6-1C7FB3DCB0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" y="4903393"/>
            <a:ext cx="9922096" cy="18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DE235-B671-4986-9553-CD512A86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9" t="13166" r="13106" b="11181"/>
          <a:stretch/>
        </p:blipFill>
        <p:spPr>
          <a:xfrm>
            <a:off x="1266" y="-206905"/>
            <a:ext cx="12190734" cy="70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6B35E7ED-A04B-406E-B527-BFBCBC0BBEB1}"/>
              </a:ext>
            </a:extLst>
          </p:cNvPr>
          <p:cNvSpPr txBox="1">
            <a:spLocks/>
          </p:cNvSpPr>
          <p:nvPr/>
        </p:nvSpPr>
        <p:spPr>
          <a:xfrm>
            <a:off x="303326" y="217767"/>
            <a:ext cx="6306878" cy="843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i="0" u="none" strike="noStrike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+mj-cs"/>
              </a:rPr>
              <a:t>Workshop Objectives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6FF875-2155-4A65-9E94-4B5213B832DA}"/>
              </a:ext>
            </a:extLst>
          </p:cNvPr>
          <p:cNvSpPr/>
          <p:nvPr/>
        </p:nvSpPr>
        <p:spPr>
          <a:xfrm>
            <a:off x="355952" y="1127050"/>
            <a:ext cx="5783531" cy="4720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2885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Acquaint Ministries, Departments and Agencies (MDAs) with Nigeria’s updated National Determined Contributions, which set out the key priority actions to limit global temperature rise to less than 1.5°C.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2885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Use relevant case studies of successful interventions to introduce and explain the concepts of climate finance.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2885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Provide DFIs with a platform to connect and establish relationships with MDAs with existing low carbon, climate resilient infrastructure project proposals at various stages of development.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2885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Help address the knowledge gaps that will support the transition towards the development and delivery of low carbon, climate resilient infrastructure by linking this to the achievement of Nigeria’s NDC.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2885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Help MDAs understand the evaluation criteria that infrastructure finance provides use in assessing potential projects for finance.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2885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Reinforce to MDAs the internationally accepted standards of project preparation infrastructure finance providers and private sector developers expect to see to increase investor confidence.</a:t>
            </a:r>
          </a:p>
        </p:txBody>
      </p:sp>
      <p:pic>
        <p:nvPicPr>
          <p:cNvPr id="1026" name="Picture 2" descr="Africa&amp;#39;s biggest oil producer Nigeria pledge 2060 net-zero goal at COP26">
            <a:extLst>
              <a:ext uri="{FF2B5EF4-FFF2-40B4-BE49-F238E27FC236}">
                <a16:creationId xmlns:a16="http://schemas.microsoft.com/office/drawing/2014/main" id="{3AE3D0A9-DA33-4A9A-AD9E-D9E43B053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3096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FEB102-8DDD-4F36-9DE8-65B96011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62" y="1060917"/>
            <a:ext cx="726736" cy="6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EA9DB-1C3C-49A9-98C8-68532E329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93" t="90912" r="31456" b="1136"/>
          <a:stretch/>
        </p:blipFill>
        <p:spPr>
          <a:xfrm>
            <a:off x="684314" y="5975497"/>
            <a:ext cx="5856556" cy="6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8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971E1-9AD3-4AD2-AE9B-6C13262D6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14419" r="24651" b="11783"/>
          <a:stretch/>
        </p:blipFill>
        <p:spPr>
          <a:xfrm>
            <a:off x="1818168" y="78519"/>
            <a:ext cx="8095932" cy="6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971E1-9AD3-4AD2-AE9B-6C13262D6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14419" r="24651" b="70439"/>
          <a:stretch/>
        </p:blipFill>
        <p:spPr>
          <a:xfrm>
            <a:off x="1818168" y="78519"/>
            <a:ext cx="8095932" cy="133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25AFD-A4D3-4686-9C01-50783B1F4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1" t="35429" r="24738" b="12085"/>
          <a:stretch/>
        </p:blipFill>
        <p:spPr>
          <a:xfrm>
            <a:off x="1818167" y="1488556"/>
            <a:ext cx="8095931" cy="4465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070C3-AB6E-4585-994C-C72A976B8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62" t="14178" r="24739" b="79863"/>
          <a:stretch/>
        </p:blipFill>
        <p:spPr>
          <a:xfrm>
            <a:off x="1826598" y="5943700"/>
            <a:ext cx="8087500" cy="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971E1-9AD3-4AD2-AE9B-6C13262D6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14419" r="24651" b="70439"/>
          <a:stretch/>
        </p:blipFill>
        <p:spPr>
          <a:xfrm>
            <a:off x="1818168" y="4088"/>
            <a:ext cx="8095932" cy="1335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802FC-4979-4B6D-9434-ACB67584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2" t="20375" r="24739" b="16109"/>
          <a:stretch/>
        </p:blipFill>
        <p:spPr>
          <a:xfrm>
            <a:off x="1818168" y="1318420"/>
            <a:ext cx="8087500" cy="56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5565383A8EE489B6F8B6F95FC73BE" ma:contentTypeVersion="10" ma:contentTypeDescription="Create a new document." ma:contentTypeScope="" ma:versionID="fa0d80ea9de247fec243306eb4282c9c">
  <xsd:schema xmlns:xsd="http://www.w3.org/2001/XMLSchema" xmlns:xs="http://www.w3.org/2001/XMLSchema" xmlns:p="http://schemas.microsoft.com/office/2006/metadata/properties" xmlns:ns2="3af22f84-9a08-40db-8fd0-0ce353ce8a7d" xmlns:ns3="c8f58148-f798-44d8-beb5-501bc3bebde3" targetNamespace="http://schemas.microsoft.com/office/2006/metadata/properties" ma:root="true" ma:fieldsID="d881d2faf0f3798a76c1f29836d7a882" ns2:_="" ns3:_="">
    <xsd:import namespace="3af22f84-9a08-40db-8fd0-0ce353ce8a7d"/>
    <xsd:import namespace="c8f58148-f798-44d8-beb5-501bc3beb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22f84-9a08-40db-8fd0-0ce353ce8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58148-f798-44d8-beb5-501bc3beb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A197C-A656-4334-87EA-1E59DFF71E6B}"/>
</file>

<file path=customXml/itemProps2.xml><?xml version="1.0" encoding="utf-8"?>
<ds:datastoreItem xmlns:ds="http://schemas.openxmlformats.org/officeDocument/2006/customXml" ds:itemID="{336802A4-8C10-435E-BAA8-C4CDF1B05C02}"/>
</file>

<file path=customXml/itemProps3.xml><?xml version="1.0" encoding="utf-8"?>
<ds:datastoreItem xmlns:ds="http://schemas.openxmlformats.org/officeDocument/2006/customXml" ds:itemID="{B400481F-84FD-48D6-8EB4-BB84FFEC91BB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158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Gori Olusina Daniel</dc:creator>
  <cp:lastModifiedBy>Gori Olusina Daniel</cp:lastModifiedBy>
  <cp:revision>2</cp:revision>
  <dcterms:created xsi:type="dcterms:W3CDTF">2021-12-08T03:38:19Z</dcterms:created>
  <dcterms:modified xsi:type="dcterms:W3CDTF">2021-12-08T04:22:50Z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0x0101006505565383A8EE489B6F8B6F95FC73BE</vt:lpwstr>
  </property>
</Properties>
</file>